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2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2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327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586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6403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7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03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93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96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9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32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9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7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9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3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0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F05E8-B3A5-4796-859C-19E9E55ECCB5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4138EA-421B-4B79-BE1A-65AA32B66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10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24820"/>
            <a:ext cx="7766936" cy="1646302"/>
          </a:xfrm>
        </p:spPr>
        <p:txBody>
          <a:bodyPr/>
          <a:lstStyle/>
          <a:p>
            <a:pPr algn="ctr"/>
            <a:r>
              <a:rPr lang="en-GB" dirty="0" smtClean="0">
                <a:latin typeface="Sassoon Primary Rg" panose="02000606020000020004" pitchFamily="50" charset="0"/>
              </a:rPr>
              <a:t>John Hampden Curriculum Evening</a:t>
            </a:r>
            <a:endParaRPr lang="en-GB" dirty="0">
              <a:latin typeface="Sassoon Primary Rg" panose="02000606020000020004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546980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GB" sz="7200" smtClean="0">
                <a:latin typeface="Sassoon Primary Rg" panose="02000606020000020004" pitchFamily="50" charset="0"/>
              </a:rPr>
              <a:t>Reading</a:t>
            </a:r>
            <a:endParaRPr lang="en-GB" sz="7200" dirty="0"/>
          </a:p>
        </p:txBody>
      </p:sp>
      <p:pic>
        <p:nvPicPr>
          <p:cNvPr id="2054" name="Picture 6" descr="Image result for reading a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653" y="3668275"/>
            <a:ext cx="4135379" cy="239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8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876" y="669303"/>
            <a:ext cx="8614126" cy="5372059"/>
          </a:xfrm>
        </p:spPr>
        <p:txBody>
          <a:bodyPr>
            <a:noAutofit/>
          </a:bodyPr>
          <a:lstStyle/>
          <a:p>
            <a:r>
              <a:rPr lang="en-GB" sz="80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Our Aim:  </a:t>
            </a:r>
          </a:p>
          <a:p>
            <a:pPr marL="0" indent="0">
              <a:buNone/>
            </a:pPr>
            <a:r>
              <a:rPr lang="en-GB" sz="80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To give children a love of reading and to enjoy books.</a:t>
            </a:r>
            <a:endParaRPr lang="en-GB" sz="8000" dirty="0">
              <a:solidFill>
                <a:srgbClr val="00B050"/>
              </a:solidFill>
              <a:latin typeface="Sassoon Primary Rg" panose="02000606020000020004" pitchFamily="50" charset="0"/>
            </a:endParaRP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129" y="1795288"/>
            <a:ext cx="3014435" cy="346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9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876" y="669303"/>
            <a:ext cx="8614126" cy="5372059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How we would like you to hear your children read.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How often?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How to use the home/school diary.</a:t>
            </a:r>
          </a:p>
          <a:p>
            <a:endParaRPr lang="en-GB" sz="5400" dirty="0">
              <a:solidFill>
                <a:srgbClr val="00B050"/>
              </a:solidFill>
              <a:latin typeface="Sassoon Primary Rg" panose="02000606020000020004" pitchFamily="50" charset="0"/>
            </a:endParaRPr>
          </a:p>
        </p:txBody>
      </p:sp>
      <p:pic>
        <p:nvPicPr>
          <p:cNvPr id="4" name="Picture 4" descr="Image result for reading a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735" y="4318849"/>
            <a:ext cx="3535202" cy="235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Image result for granny reading with a chil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199" y="1015744"/>
            <a:ext cx="3511452" cy="233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1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876" y="669303"/>
            <a:ext cx="8614126" cy="5372059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Book marks.</a:t>
            </a:r>
            <a:endParaRPr lang="en-GB" sz="5400" dirty="0">
              <a:solidFill>
                <a:srgbClr val="00B050"/>
              </a:solidFill>
              <a:latin typeface="Sassoon Primary Rg" panose="02000606020000020004" pitchFamily="50" charset="0"/>
            </a:endParaRP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How many books your children will bring home.</a:t>
            </a:r>
          </a:p>
          <a:p>
            <a:endParaRPr lang="en-GB" sz="5400" dirty="0">
              <a:solidFill>
                <a:srgbClr val="00B050"/>
              </a:solidFill>
              <a:latin typeface="Sassoon Primary Rg" panose="02000606020000020004" pitchFamily="50" charset="0"/>
            </a:endParaRPr>
          </a:p>
        </p:txBody>
      </p:sp>
      <p:pic>
        <p:nvPicPr>
          <p:cNvPr id="1028" name="Picture 4" descr="Image result for reading a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750" y="3355332"/>
            <a:ext cx="3228648" cy="310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3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876" y="669303"/>
            <a:ext cx="8614126" cy="5372059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Blending and blending sheets.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For example: </a:t>
            </a:r>
            <a:r>
              <a:rPr lang="en-GB" sz="5400" u="sng" dirty="0" err="1" smtClean="0">
                <a:solidFill>
                  <a:srgbClr val="FF0000"/>
                </a:solidFill>
                <a:latin typeface="Sassoon Primary Rg" panose="02000606020000020004" pitchFamily="50" charset="0"/>
              </a:rPr>
              <a:t>sh</a:t>
            </a:r>
            <a:r>
              <a:rPr lang="en-GB" sz="5400" dirty="0" smtClean="0">
                <a:solidFill>
                  <a:srgbClr val="FF0000"/>
                </a:solidFill>
                <a:latin typeface="Sassoon Primary Rg" panose="02000606020000020004" pitchFamily="50" charset="0"/>
              </a:rPr>
              <a:t> </a:t>
            </a:r>
            <a:r>
              <a:rPr lang="en-GB" sz="5400" u="sng" dirty="0" err="1" smtClean="0">
                <a:solidFill>
                  <a:srgbClr val="FF0000"/>
                </a:solidFill>
                <a:latin typeface="Sassoon Primary Rg" panose="02000606020000020004" pitchFamily="50" charset="0"/>
              </a:rPr>
              <a:t>ee</a:t>
            </a:r>
            <a:r>
              <a:rPr lang="en-GB" sz="5400" dirty="0" smtClean="0">
                <a:solidFill>
                  <a:srgbClr val="FF0000"/>
                </a:solidFill>
                <a:latin typeface="Sassoon Primary Rg" panose="02000606020000020004" pitchFamily="50" charset="0"/>
              </a:rPr>
              <a:t> </a:t>
            </a:r>
            <a:r>
              <a:rPr lang="en-GB" sz="5400" u="sng" dirty="0" smtClean="0">
                <a:solidFill>
                  <a:srgbClr val="FF0000"/>
                </a:solidFill>
                <a:latin typeface="Sassoon Primary Rg" panose="02000606020000020004" pitchFamily="50" charset="0"/>
              </a:rPr>
              <a:t>p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Summer phonics check.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Tricky words.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HF words. What does this mean?</a:t>
            </a:r>
          </a:p>
          <a:p>
            <a:endParaRPr lang="en-GB" sz="5400" dirty="0" smtClean="0">
              <a:solidFill>
                <a:srgbClr val="00B050"/>
              </a:solidFill>
              <a:latin typeface="Sassoon Primary Rg" panose="02000606020000020004" pitchFamily="50" charset="0"/>
            </a:endParaRPr>
          </a:p>
        </p:txBody>
      </p:sp>
      <p:pic>
        <p:nvPicPr>
          <p:cNvPr id="6146" name="Picture 2" descr="Image result for alien rea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554" y="2625365"/>
            <a:ext cx="1974883" cy="197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276" y="671659"/>
            <a:ext cx="8614126" cy="5372059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How to support a reluctant reader.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Guided Reading.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Reading for pleasure.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Book swap box.</a:t>
            </a:r>
          </a:p>
          <a:p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Library.</a:t>
            </a:r>
            <a:endParaRPr lang="en-GB" sz="5400" dirty="0">
              <a:solidFill>
                <a:srgbClr val="00B050"/>
              </a:solidFill>
              <a:latin typeface="Sassoon Primary Rg" panose="02000606020000020004" pitchFamily="50" charset="0"/>
            </a:endParaRPr>
          </a:p>
        </p:txBody>
      </p:sp>
      <p:sp>
        <p:nvSpPr>
          <p:cNvPr id="2" name="AutoShape 2" descr="Image result for reading a book"/>
          <p:cNvSpPr>
            <a:spLocks noChangeAspect="1" noChangeArrowheads="1"/>
          </p:cNvSpPr>
          <p:nvPr/>
        </p:nvSpPr>
        <p:spPr bwMode="auto">
          <a:xfrm>
            <a:off x="7876127" y="320293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reading a book"/>
          <p:cNvSpPr>
            <a:spLocks noChangeAspect="1" noChangeArrowheads="1"/>
          </p:cNvSpPr>
          <p:nvPr/>
        </p:nvSpPr>
        <p:spPr bwMode="auto">
          <a:xfrm>
            <a:off x="659876" y="5829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Image result for reading a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2" name="Picture 10" descr="Image result for reluctant r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558" y="1412606"/>
            <a:ext cx="2693776" cy="179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2" descr="Image result for reading a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8" name="Picture 16" descr="Image result for reading a bo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586" y="4211985"/>
            <a:ext cx="3257881" cy="216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1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876" y="669303"/>
            <a:ext cx="8614126" cy="53720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5400" dirty="0" smtClean="0">
              <a:solidFill>
                <a:srgbClr val="00B050"/>
              </a:solidFill>
              <a:latin typeface="Sassoon Primary Rg" panose="02000606020000020004" pitchFamily="50" charset="0"/>
            </a:endParaRPr>
          </a:p>
          <a:p>
            <a:pPr marL="0" indent="0" algn="ctr">
              <a:buNone/>
            </a:pPr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Thank you for coming.</a:t>
            </a:r>
          </a:p>
          <a:p>
            <a:pPr marL="0" indent="0" algn="ctr">
              <a:buNone/>
            </a:pPr>
            <a:r>
              <a:rPr lang="en-GB" sz="5400" dirty="0" smtClean="0">
                <a:solidFill>
                  <a:srgbClr val="00B050"/>
                </a:solidFill>
                <a:latin typeface="Sassoon Primary Rg" panose="02000606020000020004" pitchFamily="50" charset="0"/>
              </a:rPr>
              <a:t>We hope this has inspired you to share our love of books and reading.</a:t>
            </a:r>
            <a:endParaRPr lang="en-GB" sz="5400" dirty="0">
              <a:solidFill>
                <a:srgbClr val="00B050"/>
              </a:solidFill>
              <a:latin typeface="Sassoon Primary Rg" panose="02000606020000020004" pitchFamily="50" charset="0"/>
            </a:endParaRPr>
          </a:p>
        </p:txBody>
      </p:sp>
      <p:pic>
        <p:nvPicPr>
          <p:cNvPr id="4" name="Picture 8" descr="Image result for reading a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925" y="4457070"/>
            <a:ext cx="2505530" cy="167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70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119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Sassoon Primary Rg</vt:lpstr>
      <vt:lpstr>Trebuchet MS</vt:lpstr>
      <vt:lpstr>Wingdings 3</vt:lpstr>
      <vt:lpstr>Facet</vt:lpstr>
      <vt:lpstr>John Hampden Curriculum Evening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Hampden Curriculum Evening</dc:title>
  <dc:creator>Heather BEATTIE</dc:creator>
  <cp:lastModifiedBy>jshyvers1</cp:lastModifiedBy>
  <cp:revision>8</cp:revision>
  <dcterms:created xsi:type="dcterms:W3CDTF">2018-09-20T14:59:42Z</dcterms:created>
  <dcterms:modified xsi:type="dcterms:W3CDTF">2018-09-27T14:15:00Z</dcterms:modified>
</cp:coreProperties>
</file>