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74" r:id="rId5"/>
    <p:sldId id="267" r:id="rId6"/>
    <p:sldId id="258" r:id="rId7"/>
    <p:sldId id="269" r:id="rId8"/>
    <p:sldId id="261" r:id="rId9"/>
    <p:sldId id="263" r:id="rId10"/>
    <p:sldId id="262" r:id="rId11"/>
    <p:sldId id="268" r:id="rId12"/>
    <p:sldId id="266" r:id="rId13"/>
    <p:sldId id="271" r:id="rId14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C77-A844-4DAA-B2BD-C9446CE9E218}" type="datetimeFigureOut">
              <a:rPr lang="en-US" smtClean="0"/>
              <a:pPr/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Welcome to Year 1 and the 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Hedgehogs</a:t>
            </a:r>
          </a:p>
          <a:p>
            <a:pPr algn="ctr"/>
            <a:r>
              <a:rPr lang="en-GB" sz="6000" dirty="0" smtClean="0">
                <a:latin typeface="Comic Sans MS" pitchFamily="66" charset="0"/>
              </a:rPr>
              <a:t>Class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P.E.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Tuesday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and Thursday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ensure your child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has appropriate kit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and correctly fitting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plimsolls or trainers,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all clearly named.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Long hair tied back and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earrings taped or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removed that day.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88096" y="260648"/>
            <a:ext cx="571504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Independence</a:t>
            </a:r>
            <a:endParaRPr lang="en-GB" sz="44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It is lovely to see so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many children entering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classroom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independently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 the mornings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remind your child to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wait quietly outside.</a:t>
            </a:r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4000" dirty="0" smtClean="0">
                <a:latin typeface="Comic Sans MS" pitchFamily="66" charset="0"/>
              </a:rPr>
              <a:t>Collection from </a:t>
            </a:r>
          </a:p>
          <a:p>
            <a:pPr algn="ctr"/>
            <a:r>
              <a:rPr lang="en-GB" sz="4000" dirty="0" smtClean="0">
                <a:latin typeface="Comic Sans MS" pitchFamily="66" charset="0"/>
              </a:rPr>
              <a:t>school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let the school know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of any changes to the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collection of your child.</a:t>
            </a:r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 smtClean="0">
              <a:latin typeface="Comic Sans MS" pitchFamily="66" charset="0"/>
            </a:endParaRPr>
          </a:p>
          <a:p>
            <a:pPr algn="ctr"/>
            <a:r>
              <a:rPr lang="en-GB" sz="4400" dirty="0" smtClean="0">
                <a:latin typeface="Comic Sans MS" pitchFamily="66" charset="0"/>
              </a:rPr>
              <a:t>Contact numbers</a:t>
            </a:r>
            <a:endParaRPr lang="en-GB" sz="3600" dirty="0" smtClean="0">
              <a:latin typeface="Comic Sans MS" pitchFamily="66" charset="0"/>
            </a:endParaRPr>
          </a:p>
          <a:p>
            <a:pPr algn="ctr"/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Please </a:t>
            </a:r>
            <a:r>
              <a:rPr lang="en-GB" sz="3600" dirty="0">
                <a:latin typeface="Comic Sans MS" pitchFamily="66" charset="0"/>
              </a:rPr>
              <a:t>inform the </a:t>
            </a:r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school if your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contact </a:t>
            </a:r>
            <a:r>
              <a:rPr lang="en-GB" sz="3600" dirty="0">
                <a:latin typeface="Comic Sans MS" pitchFamily="66" charset="0"/>
              </a:rPr>
              <a:t>numbers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change.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4800" dirty="0" smtClean="0">
                <a:latin typeface="Comic Sans MS" pitchFamily="66" charset="0"/>
              </a:rPr>
              <a:t>Finally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do not hesitate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speak to me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if you have any queries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or you can leave a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message with any of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adults in the class.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5400" dirty="0" smtClean="0">
                <a:latin typeface="Comic Sans MS" pitchFamily="66" charset="0"/>
              </a:rPr>
              <a:t>Thank you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for coming.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604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Class teacher: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King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Teaching assistants: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</a:t>
            </a:r>
            <a:r>
              <a:rPr lang="en-GB" sz="3600" dirty="0" smtClean="0">
                <a:latin typeface="Comic Sans MS" pitchFamily="66" charset="0"/>
              </a:rPr>
              <a:t>Wheeler</a:t>
            </a:r>
            <a:endParaRPr lang="en-GB" sz="36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Mrs </a:t>
            </a:r>
            <a:r>
              <a:rPr lang="en-GB" sz="3600" dirty="0" err="1" smtClean="0">
                <a:latin typeface="Comic Sans MS" pitchFamily="66" charset="0"/>
              </a:rPr>
              <a:t>Morrall</a:t>
            </a:r>
            <a:endParaRPr lang="en-GB" sz="3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317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07425" y="1238458"/>
            <a:ext cx="45005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solidFill>
                  <a:schemeClr val="tx2"/>
                </a:solidFill>
                <a:latin typeface="Comic Sans MS" pitchFamily="66" charset="0"/>
              </a:rPr>
              <a:t>Newsletters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Regular whole school newsletters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Termly Year 1 information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693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07425" y="1238458"/>
            <a:ext cx="45005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Equipment</a:t>
            </a:r>
            <a:endParaRPr lang="en-GB" sz="4800" dirty="0">
              <a:latin typeface="Comic Sans MS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Named clothing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92D050"/>
                </a:solidFill>
                <a:latin typeface="Comic Sans MS" pitchFamily="66" charset="0"/>
              </a:rPr>
              <a:t>PE kit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Book bag </a:t>
            </a:r>
            <a:r>
              <a:rPr lang="en-GB" sz="3200" b="1" dirty="0" smtClean="0">
                <a:solidFill>
                  <a:srgbClr val="7030A0"/>
                </a:solidFill>
                <a:latin typeface="Comic Sans MS" pitchFamily="66" charset="0"/>
              </a:rPr>
              <a:t>not</a:t>
            </a: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 rucksack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00B0F0"/>
                </a:solidFill>
                <a:latin typeface="Comic Sans MS" pitchFamily="66" charset="0"/>
              </a:rPr>
              <a:t>No big keyrings!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No toys in school</a:t>
            </a:r>
          </a:p>
          <a:p>
            <a:pPr algn="ctr"/>
            <a:endParaRPr lang="en-GB" sz="4000" dirty="0" smtClean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997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19104" y="548680"/>
            <a:ext cx="530579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Water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Your child can bring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water in a named bottle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to keep in the classroom.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 smtClean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Please, only water.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Carried and not brought in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</a:t>
            </a:r>
            <a:r>
              <a:rPr lang="en-GB" sz="2800" dirty="0" smtClean="0">
                <a:latin typeface="Comic Sans MS" pitchFamily="66" charset="0"/>
              </a:rPr>
              <a:t>heir book bag.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  <p:pic>
        <p:nvPicPr>
          <p:cNvPr id="7" name="Picture 6" descr="pHion Toxin &amp; BPA-free Water Bott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933561"/>
            <a:ext cx="1656184" cy="1333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1285860"/>
            <a:ext cx="5715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4800" dirty="0" smtClean="0">
                <a:latin typeface="Comic Sans MS" pitchFamily="66" charset="0"/>
              </a:rPr>
              <a:t>Book Changing</a:t>
            </a:r>
            <a:endParaRPr lang="en-GB" sz="5400" dirty="0" smtClean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Mondays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and </a:t>
            </a:r>
          </a:p>
          <a:p>
            <a:pPr algn="ctr"/>
            <a:r>
              <a:rPr lang="en-GB" sz="3600" dirty="0" smtClean="0">
                <a:latin typeface="Comic Sans MS" pitchFamily="66" charset="0"/>
              </a:rPr>
              <a:t>Thursdays.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Home/school Diary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sign the diary when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you have heard your child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read.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It can be used to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communicate messages.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</a:t>
            </a:r>
            <a:r>
              <a:rPr lang="en-GB" sz="5400" dirty="0" smtClean="0">
                <a:latin typeface="Comic Sans MS" pitchFamily="66" charset="0"/>
              </a:rPr>
              <a:t>Home/school Diary</a:t>
            </a:r>
            <a:endParaRPr lang="en-GB" sz="60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The smiley faces are for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your child to complete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daily to reflect their day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in school.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sign the diary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each week, we will also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sign them weekly.</a:t>
            </a:r>
          </a:p>
          <a:p>
            <a:pPr algn="ctr"/>
            <a:endParaRPr lang="en-GB" sz="3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 Homework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Little and often!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Please encourage your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child to read at home on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a daily basis for about 10 minutes.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Practise key words and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spellings regularly.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Homework will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be set fortnightly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Jokerman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</vt:lpstr>
      <vt:lpstr>PowerPoint Presentation</vt:lpstr>
      <vt:lpstr>PowerPoint Presentation</vt:lpstr>
    </vt:vector>
  </TitlesOfParts>
  <Company>Buckinghamshire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hbeattie</dc:creator>
  <cp:lastModifiedBy>Anna KING</cp:lastModifiedBy>
  <cp:revision>28</cp:revision>
  <dcterms:created xsi:type="dcterms:W3CDTF">2011-09-16T20:16:34Z</dcterms:created>
  <dcterms:modified xsi:type="dcterms:W3CDTF">2019-09-05T12:05:12Z</dcterms:modified>
</cp:coreProperties>
</file>