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70" r:id="rId5"/>
    <p:sldId id="258" r:id="rId6"/>
    <p:sldId id="269" r:id="rId7"/>
    <p:sldId id="261" r:id="rId8"/>
    <p:sldId id="263" r:id="rId9"/>
    <p:sldId id="273" r:id="rId10"/>
    <p:sldId id="262" r:id="rId11"/>
    <p:sldId id="274" r:id="rId12"/>
    <p:sldId id="264" r:id="rId13"/>
    <p:sldId id="265" r:id="rId14"/>
    <p:sldId id="267" r:id="rId15"/>
    <p:sldId id="268" r:id="rId16"/>
    <p:sldId id="266" r:id="rId17"/>
    <p:sldId id="275" r:id="rId18"/>
    <p:sldId id="271" r:id="rId19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65" d="100"/>
          <a:sy n="65" d="100"/>
        </p:scale>
        <p:origin x="-148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FC77-A844-4DAA-B2BD-C9446CE9E218}" type="datetimeFigureOut">
              <a:rPr lang="en-US" smtClean="0"/>
              <a:pPr/>
              <a:t>9/7/2018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itchFamily="66" charset="0"/>
              </a:rPr>
              <a:t>Welcome to  </a:t>
            </a:r>
          </a:p>
          <a:p>
            <a:pPr algn="ctr"/>
            <a:r>
              <a:rPr lang="en-GB" sz="6000" dirty="0" smtClean="0">
                <a:latin typeface="Comic Sans MS" pitchFamily="66" charset="0"/>
              </a:rPr>
              <a:t>Herons</a:t>
            </a:r>
          </a:p>
          <a:p>
            <a:pPr algn="ctr"/>
            <a:r>
              <a:rPr lang="en-GB" sz="6000" dirty="0" smtClean="0">
                <a:latin typeface="Comic Sans MS" pitchFamily="66" charset="0"/>
              </a:rPr>
              <a:t>Class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 P.E.</a:t>
            </a:r>
          </a:p>
          <a:p>
            <a:pPr algn="ctr"/>
            <a:r>
              <a:rPr lang="en-GB" sz="3600" dirty="0" smtClean="0">
                <a:latin typeface="Comic Sans MS" pitchFamily="66" charset="0"/>
              </a:rPr>
              <a:t>Monday</a:t>
            </a:r>
          </a:p>
          <a:p>
            <a:pPr algn="ctr"/>
            <a:r>
              <a:rPr lang="en-GB" sz="3600" dirty="0" smtClean="0">
                <a:latin typeface="Comic Sans MS" pitchFamily="66" charset="0"/>
              </a:rPr>
              <a:t>and Wednesday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Please ensure your child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has appropriate kit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and correctly fitting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plimsolls or trainers,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all clearly named.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Long hair tied back and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earrings taped or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removed that day.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22" y="-28455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476672"/>
            <a:ext cx="4129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 </a:t>
            </a:r>
            <a:r>
              <a:rPr lang="en-GB" sz="4800" dirty="0" smtClean="0">
                <a:latin typeface="Comic Sans MS" pitchFamily="66" charset="0"/>
              </a:rPr>
              <a:t>Jumpers and Cardigans!</a:t>
            </a:r>
          </a:p>
          <a:p>
            <a:pPr algn="ctr"/>
            <a:r>
              <a:rPr lang="en-GB" sz="3600" dirty="0" smtClean="0">
                <a:latin typeface="Comic Sans MS" pitchFamily="66" charset="0"/>
              </a:rPr>
              <a:t>Please ensure ALL jumpers and cardigans are named.</a:t>
            </a: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1026" name="Picture 2" descr="Image result for school jum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82" y="4480340"/>
            <a:ext cx="1466880" cy="16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664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 Holidays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Year 2 is a very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 busy year. It is the final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year of Key Stage 1 and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we assess the children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regularly throughout the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year.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Unless there are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</a:t>
            </a:r>
            <a:r>
              <a:rPr lang="en-GB" sz="2800" dirty="0" smtClean="0">
                <a:latin typeface="Comic Sans MS" pitchFamily="66" charset="0"/>
              </a:rPr>
              <a:t>xceptional circumstances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please do not take your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</a:t>
            </a:r>
            <a:r>
              <a:rPr lang="en-GB" sz="2800" dirty="0" smtClean="0">
                <a:latin typeface="Comic Sans MS" pitchFamily="66" charset="0"/>
              </a:rPr>
              <a:t>hild out of school during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 term time. 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48680"/>
            <a:ext cx="571504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 SATs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Near the end of Y2 your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</a:t>
            </a:r>
            <a:r>
              <a:rPr lang="en-GB" sz="2800" dirty="0" smtClean="0">
                <a:latin typeface="Comic Sans MS" pitchFamily="66" charset="0"/>
              </a:rPr>
              <a:t>hild will be involved in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statutory assessment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(SATs)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More information 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about SATs  later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in the year.   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260648"/>
            <a:ext cx="4813136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 Water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Your child must bring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water in a named bottle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to keep in the classroom every day.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We do not have a water fountain!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4000" dirty="0" smtClean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Water bottles can be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b</a:t>
            </a:r>
            <a:r>
              <a:rPr lang="en-GB" sz="2800" dirty="0" smtClean="0">
                <a:latin typeface="Comic Sans MS" pitchFamily="66" charset="0"/>
              </a:rPr>
              <a:t>ought from the school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</a:t>
            </a:r>
            <a:r>
              <a:rPr lang="en-GB" sz="2800" dirty="0" smtClean="0">
                <a:latin typeface="Comic Sans MS" pitchFamily="66" charset="0"/>
              </a:rPr>
              <a:t>ffice.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 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7" name="Picture 6" descr="pHion Toxin &amp; BPA-free Water Bott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22" y="4008688"/>
            <a:ext cx="1404156" cy="109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88096" y="260648"/>
            <a:ext cx="571504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000" dirty="0" smtClean="0">
                <a:latin typeface="Comic Sans MS" pitchFamily="66" charset="0"/>
              </a:rPr>
              <a:t>Independence</a:t>
            </a:r>
            <a:endParaRPr lang="en-GB" sz="44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It is lovely to see so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many children entering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the classroom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independently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in the mornings.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4000" dirty="0" smtClean="0">
                <a:latin typeface="Comic Sans MS" pitchFamily="66" charset="0"/>
              </a:rPr>
              <a:t>Collection from </a:t>
            </a:r>
          </a:p>
          <a:p>
            <a:pPr algn="ctr"/>
            <a:r>
              <a:rPr lang="en-GB" sz="4000" dirty="0" smtClean="0">
                <a:latin typeface="Comic Sans MS" pitchFamily="66" charset="0"/>
              </a:rPr>
              <a:t>school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Please let the school know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of any changes to the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collection of your child.</a:t>
            </a:r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2656"/>
            <a:ext cx="571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 smtClean="0">
              <a:latin typeface="Comic Sans MS" pitchFamily="66" charset="0"/>
            </a:endParaRPr>
          </a:p>
          <a:p>
            <a:pPr algn="ctr"/>
            <a:r>
              <a:rPr lang="en-GB" sz="4400" dirty="0" smtClean="0">
                <a:latin typeface="Comic Sans MS" pitchFamily="66" charset="0"/>
              </a:rPr>
              <a:t>Contact numbers</a:t>
            </a:r>
            <a:endParaRPr lang="en-GB" sz="3600" dirty="0" smtClean="0">
              <a:latin typeface="Comic Sans MS" pitchFamily="66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  <a:p>
            <a:pPr algn="ctr"/>
            <a:r>
              <a:rPr lang="en-GB" sz="3600" dirty="0" smtClean="0">
                <a:latin typeface="Comic Sans MS" pitchFamily="66" charset="0"/>
              </a:rPr>
              <a:t>Please </a:t>
            </a:r>
            <a:r>
              <a:rPr lang="en-GB" sz="3600" dirty="0">
                <a:latin typeface="Comic Sans MS" pitchFamily="66" charset="0"/>
              </a:rPr>
              <a:t>inform the </a:t>
            </a:r>
            <a:endParaRPr lang="en-GB" sz="3600" dirty="0" smtClean="0">
              <a:latin typeface="Comic Sans MS" pitchFamily="66" charset="0"/>
            </a:endParaRPr>
          </a:p>
          <a:p>
            <a:pPr algn="ctr"/>
            <a:r>
              <a:rPr lang="en-GB" sz="3600" dirty="0" smtClean="0">
                <a:latin typeface="Comic Sans MS" pitchFamily="66" charset="0"/>
              </a:rPr>
              <a:t>school if your </a:t>
            </a:r>
          </a:p>
          <a:p>
            <a:pPr algn="ctr"/>
            <a:r>
              <a:rPr lang="en-GB" sz="3600" dirty="0" smtClean="0">
                <a:latin typeface="Comic Sans MS" pitchFamily="66" charset="0"/>
              </a:rPr>
              <a:t>contact </a:t>
            </a:r>
            <a:r>
              <a:rPr lang="en-GB" sz="3600" dirty="0">
                <a:latin typeface="Comic Sans MS" pitchFamily="66" charset="0"/>
              </a:rPr>
              <a:t>numbers </a:t>
            </a:r>
          </a:p>
          <a:p>
            <a:pPr algn="ctr"/>
            <a:r>
              <a:rPr lang="en-GB" sz="3600" dirty="0" smtClean="0">
                <a:latin typeface="Comic Sans MS" pitchFamily="66" charset="0"/>
              </a:rPr>
              <a:t>change.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39752" y="332656"/>
            <a:ext cx="460851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 smtClean="0">
              <a:latin typeface="Comic Sans MS" pitchFamily="66" charset="0"/>
            </a:endParaRPr>
          </a:p>
          <a:p>
            <a:pPr algn="ctr"/>
            <a:r>
              <a:rPr lang="en-GB" sz="4400" dirty="0" smtClean="0">
                <a:latin typeface="Comic Sans MS" pitchFamily="66" charset="0"/>
              </a:rPr>
              <a:t>Medical</a:t>
            </a:r>
            <a:endParaRPr lang="en-GB" sz="3600" dirty="0" smtClean="0">
              <a:latin typeface="Comic Sans MS" pitchFamily="66" charset="0"/>
            </a:endParaRP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Please </a:t>
            </a:r>
            <a:r>
              <a:rPr lang="en-GB" sz="3200" dirty="0">
                <a:latin typeface="Comic Sans MS" pitchFamily="66" charset="0"/>
              </a:rPr>
              <a:t>inform the </a:t>
            </a:r>
            <a:endParaRPr lang="en-GB" sz="3200" dirty="0" smtClean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school if there are any medical changes we might 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n</a:t>
            </a:r>
            <a:r>
              <a:rPr lang="en-GB" sz="3200" dirty="0" smtClean="0">
                <a:latin typeface="Comic Sans MS" pitchFamily="66" charset="0"/>
              </a:rPr>
              <a:t>eed to know about. Also please ensure we have spare, in-date </a:t>
            </a:r>
            <a:r>
              <a:rPr lang="en-GB" sz="3200" dirty="0" err="1" smtClean="0">
                <a:latin typeface="Comic Sans MS" pitchFamily="66" charset="0"/>
              </a:rPr>
              <a:t>epipens</a:t>
            </a:r>
            <a:r>
              <a:rPr lang="en-GB" sz="3200" dirty="0" smtClean="0">
                <a:latin typeface="Comic Sans MS" pitchFamily="66" charset="0"/>
              </a:rPr>
              <a:t>/inhalers at school.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460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37440" y="377547"/>
            <a:ext cx="46691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 </a:t>
            </a:r>
            <a:r>
              <a:rPr lang="en-GB" sz="4800" dirty="0" smtClean="0">
                <a:latin typeface="Comic Sans MS" pitchFamily="66" charset="0"/>
              </a:rPr>
              <a:t>Finally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Please do not hesitate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to speak to any of us if you have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any queries or you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can leave a message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with any of the adults.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5400" dirty="0" smtClean="0">
                <a:latin typeface="Comic Sans MS" pitchFamily="66" charset="0"/>
              </a:rPr>
              <a:t>Thank you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for coming.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604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5776" y="692696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We are:</a:t>
            </a:r>
          </a:p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 smtClean="0">
                <a:latin typeface="Comic Sans MS" pitchFamily="66" charset="0"/>
              </a:rPr>
              <a:t>Mrs </a:t>
            </a:r>
            <a:r>
              <a:rPr lang="en-GB" sz="4400" dirty="0" smtClean="0">
                <a:latin typeface="Comic Sans MS" pitchFamily="66" charset="0"/>
              </a:rPr>
              <a:t>Bowman</a:t>
            </a:r>
          </a:p>
          <a:p>
            <a:pPr algn="ctr"/>
            <a:r>
              <a:rPr lang="en-GB" sz="4400" dirty="0" smtClean="0">
                <a:latin typeface="Comic Sans MS" pitchFamily="66" charset="0"/>
              </a:rPr>
              <a:t>Mrs </a:t>
            </a:r>
            <a:r>
              <a:rPr lang="en-GB" sz="4400" dirty="0" err="1" smtClean="0">
                <a:latin typeface="Comic Sans MS" pitchFamily="66" charset="0"/>
              </a:rPr>
              <a:t>Grimsdell</a:t>
            </a:r>
            <a:endParaRPr lang="en-GB" sz="4400" dirty="0" smtClean="0">
              <a:latin typeface="Comic Sans MS" pitchFamily="66" charset="0"/>
            </a:endParaRPr>
          </a:p>
          <a:p>
            <a:pPr algn="ctr"/>
            <a:r>
              <a:rPr lang="en-GB" sz="4400" dirty="0" smtClean="0">
                <a:latin typeface="Comic Sans MS" pitchFamily="66" charset="0"/>
              </a:rPr>
              <a:t>and</a:t>
            </a:r>
          </a:p>
          <a:p>
            <a:pPr algn="ctr"/>
            <a:r>
              <a:rPr lang="en-GB" sz="4400" dirty="0" smtClean="0">
                <a:latin typeface="Comic Sans MS" pitchFamily="66" charset="0"/>
              </a:rPr>
              <a:t>Mrs Wilton</a:t>
            </a:r>
            <a:endParaRPr lang="en-GB" sz="4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1368846" cy="19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0664"/>
            <a:ext cx="1584176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56990"/>
            <a:ext cx="1448567" cy="202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1218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5776" y="692696"/>
            <a:ext cx="36184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We are:</a:t>
            </a:r>
          </a:p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 smtClean="0">
                <a:latin typeface="Comic Sans MS" pitchFamily="66" charset="0"/>
              </a:rPr>
              <a:t>Mrs Morgan &amp;</a:t>
            </a:r>
          </a:p>
          <a:p>
            <a:pPr algn="ctr"/>
            <a:r>
              <a:rPr lang="en-GB" sz="4400" dirty="0" smtClean="0">
                <a:latin typeface="Comic Sans MS" pitchFamily="66" charset="0"/>
              </a:rPr>
              <a:t>Mrs Wheeler</a:t>
            </a:r>
            <a:endParaRPr lang="en-GB" sz="4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1720276" cy="24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70188"/>
            <a:ext cx="1478657" cy="221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426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Comic Sans MS" pitchFamily="66" charset="0"/>
              </a:rPr>
              <a:t>Topics</a:t>
            </a:r>
          </a:p>
          <a:p>
            <a:pPr algn="ctr"/>
            <a:endParaRPr lang="en-GB" sz="2800" b="1" dirty="0" smtClean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r>
              <a:rPr lang="en-GB" sz="5400" b="1" dirty="0" err="1" smtClean="0">
                <a:solidFill>
                  <a:srgbClr val="00B0F0"/>
                </a:solidFill>
                <a:latin typeface="Jokerman" pitchFamily="82" charset="0"/>
              </a:rPr>
              <a:t>Gobblefunk</a:t>
            </a:r>
            <a:endParaRPr lang="en-GB" sz="11500" b="1" dirty="0" smtClean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This will include a trip- more details to follow soon!</a:t>
            </a:r>
          </a:p>
          <a:p>
            <a:pPr algn="ctr"/>
            <a:endParaRPr lang="en-GB" sz="6000" b="1" dirty="0" smtClean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4000" dirty="0" smtClean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952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285860"/>
            <a:ext cx="5715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itchFamily="66" charset="0"/>
              </a:rPr>
              <a:t> </a:t>
            </a:r>
            <a:r>
              <a:rPr lang="en-GB" sz="4800" dirty="0" smtClean="0">
                <a:latin typeface="Comic Sans MS" pitchFamily="66" charset="0"/>
              </a:rPr>
              <a:t>Book Changing</a:t>
            </a:r>
            <a:endParaRPr lang="en-GB" sz="5400" dirty="0" smtClean="0">
              <a:latin typeface="Comic Sans MS" pitchFamily="66" charset="0"/>
            </a:endParaRPr>
          </a:p>
          <a:p>
            <a:pPr algn="ctr"/>
            <a:r>
              <a:rPr lang="en-GB" sz="3600" dirty="0" smtClean="0">
                <a:latin typeface="Comic Sans MS" pitchFamily="66" charset="0"/>
              </a:rPr>
              <a:t>Tuesdays </a:t>
            </a:r>
          </a:p>
          <a:p>
            <a:pPr algn="ctr"/>
            <a:r>
              <a:rPr lang="en-GB" sz="3600" dirty="0" smtClean="0">
                <a:latin typeface="Comic Sans MS" pitchFamily="66" charset="0"/>
              </a:rPr>
              <a:t>and </a:t>
            </a:r>
          </a:p>
          <a:p>
            <a:pPr algn="ctr"/>
            <a:r>
              <a:rPr lang="en-GB" sz="3600" dirty="0" smtClean="0">
                <a:latin typeface="Comic Sans MS" pitchFamily="66" charset="0"/>
              </a:rPr>
              <a:t>Fridays.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2050" name="Picture 2" descr="Image result for reading book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6325"/>
            <a:ext cx="2067706" cy="18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 </a:t>
            </a:r>
            <a:r>
              <a:rPr lang="en-GB" sz="5400" dirty="0" smtClean="0">
                <a:latin typeface="Comic Sans MS" pitchFamily="66" charset="0"/>
              </a:rPr>
              <a:t>Home/school Diary</a:t>
            </a:r>
            <a:endParaRPr lang="en-GB" sz="60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Please sign the diary when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 you have heard your child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read.</a:t>
            </a: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It can be used to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communicate messages.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 </a:t>
            </a:r>
            <a:r>
              <a:rPr lang="en-GB" sz="5400" dirty="0" smtClean="0">
                <a:latin typeface="Comic Sans MS" pitchFamily="66" charset="0"/>
              </a:rPr>
              <a:t>Home/school Diary</a:t>
            </a:r>
            <a:endParaRPr lang="en-GB" sz="60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The smiley faces are for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 your child to complete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daily to reflect their day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in school. 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Please sign the diary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each week, we will also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sign them weekly.</a:t>
            </a:r>
          </a:p>
          <a:p>
            <a:pPr algn="ctr"/>
            <a:endParaRPr lang="en-GB" sz="3200" dirty="0" smtClean="0">
              <a:latin typeface="Comic Sans MS" pitchFamily="66" charset="0"/>
            </a:endParaRPr>
          </a:p>
        </p:txBody>
      </p:sp>
      <p:pic>
        <p:nvPicPr>
          <p:cNvPr id="3074" name="Picture 2" descr="Image result for smiley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47497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 Homework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Little and often!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Please encourage your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child to read at home on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a daily basis for about 10 minutes.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Practise key words and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spellings regularly.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Homework will 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be set fortnightly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39752" y="620688"/>
            <a:ext cx="44416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 Spellings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There will be spellings set every week.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Please help your child to learn these words.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They will be tested on a Friday. Please ensure they keep their spelling book in their book bag.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26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453</Words>
  <Application>Microsoft Office PowerPoint</Application>
  <PresentationFormat>On-screen Show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</vt:vector>
  </TitlesOfParts>
  <Company>Buckinghamshire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hbeattie</dc:creator>
  <cp:lastModifiedBy>sarah</cp:lastModifiedBy>
  <cp:revision>33</cp:revision>
  <dcterms:created xsi:type="dcterms:W3CDTF">2011-09-16T20:16:34Z</dcterms:created>
  <dcterms:modified xsi:type="dcterms:W3CDTF">2018-09-07T13:34:01Z</dcterms:modified>
</cp:coreProperties>
</file>