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73" r:id="rId5"/>
    <p:sldId id="271" r:id="rId6"/>
    <p:sldId id="274" r:id="rId7"/>
    <p:sldId id="276" r:id="rId8"/>
    <p:sldId id="258" r:id="rId9"/>
    <p:sldId id="269" r:id="rId10"/>
    <p:sldId id="262" r:id="rId11"/>
    <p:sldId id="263" r:id="rId12"/>
    <p:sldId id="280" r:id="rId13"/>
    <p:sldId id="278" r:id="rId14"/>
    <p:sldId id="279" r:id="rId15"/>
    <p:sldId id="267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FC77-A844-4DAA-B2BD-C9446CE9E218}" type="datetimeFigureOut">
              <a:rPr lang="en-US" smtClean="0"/>
              <a:pPr/>
              <a:t>9/22/2016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21703" y="619375"/>
            <a:ext cx="450059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Welcome to </a:t>
            </a:r>
          </a:p>
          <a:p>
            <a:pPr algn="ctr"/>
            <a:r>
              <a:rPr lang="en-GB" sz="6000" dirty="0" smtClean="0">
                <a:latin typeface="Comic Sans MS" pitchFamily="66" charset="0"/>
              </a:rPr>
              <a:t>Squirrels</a:t>
            </a:r>
          </a:p>
          <a:p>
            <a:pPr algn="ctr"/>
            <a:r>
              <a:rPr lang="en-GB" sz="6000" dirty="0" smtClean="0">
                <a:latin typeface="Comic Sans MS" pitchFamily="66" charset="0"/>
              </a:rPr>
              <a:t>Class</a:t>
            </a:r>
          </a:p>
          <a:p>
            <a:pPr algn="ctr"/>
            <a:endParaRPr lang="en-GB" sz="6000" dirty="0" smtClean="0">
              <a:latin typeface="Comic Sans MS" pitchFamily="66" charset="0"/>
            </a:endParaRPr>
          </a:p>
          <a:p>
            <a:pPr algn="ctr"/>
            <a:endParaRPr lang="en-GB" sz="36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Mrs Spencer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Mrs Maddison (TA</a:t>
            </a:r>
            <a:r>
              <a:rPr lang="en-GB" sz="2800" dirty="0">
                <a:latin typeface="Comic Sans MS" pitchFamily="66" charset="0"/>
              </a:rPr>
              <a:t>)</a:t>
            </a:r>
            <a:endParaRPr lang="en-GB" sz="2800" dirty="0" smtClean="0">
              <a:latin typeface="Comic Sans MS" pitchFamily="66" charset="0"/>
            </a:endParaRPr>
          </a:p>
        </p:txBody>
      </p:sp>
      <p:pic>
        <p:nvPicPr>
          <p:cNvPr id="4" name="Picture 2" descr="C:\Users\Andy\AppData\Local\Microsoft\Windows\Temporary Internet Files\Content.IE5\8WBRPVUV\MC9004414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5" y="3321492"/>
            <a:ext cx="1642175" cy="1475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P.E.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Monday, Thursday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&amp; Friday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Please ensure your child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has appropriate kit including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 plimsolls or trainers,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jogging bottoms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and a sweatshirt.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Long hair tied back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Earrings taped or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removed that day.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43108" y="332656"/>
            <a:ext cx="500066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Homework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Little and often!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Please encourage your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child to read at home on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a daily basis for about 10 minutes.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Practise to read and spell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 key words regularly. 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Homework will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be set fortnightly and </a:t>
            </a:r>
          </a:p>
          <a:p>
            <a:pPr algn="ctr"/>
            <a:r>
              <a:rPr lang="en-GB" sz="2400" dirty="0">
                <a:latin typeface="Comic Sans MS" pitchFamily="66" charset="0"/>
              </a:rPr>
              <a:t>s</a:t>
            </a:r>
            <a:r>
              <a:rPr lang="en-GB" sz="2400" dirty="0" smtClean="0">
                <a:latin typeface="Comic Sans MS" pitchFamily="66" charset="0"/>
              </a:rPr>
              <a:t>hould take about 20 </a:t>
            </a:r>
            <a:r>
              <a:rPr lang="en-GB" sz="2400" dirty="0" err="1" smtClean="0">
                <a:latin typeface="Comic Sans MS" pitchFamily="66" charset="0"/>
              </a:rPr>
              <a:t>mins</a:t>
            </a:r>
            <a:r>
              <a:rPr lang="en-GB" sz="2400" smtClean="0">
                <a:latin typeface="Comic Sans MS" pitchFamily="66" charset="0"/>
              </a:rPr>
              <a:t>.</a:t>
            </a:r>
            <a:endParaRPr lang="en-GB" sz="24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43108" y="332656"/>
            <a:ext cx="50006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Spellings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These will be set on a Friday </a:t>
            </a:r>
          </a:p>
          <a:p>
            <a:pPr algn="ctr"/>
            <a:r>
              <a:rPr lang="en-GB" sz="2400" dirty="0">
                <a:latin typeface="Comic Sans MS" pitchFamily="66" charset="0"/>
              </a:rPr>
              <a:t>a</a:t>
            </a:r>
            <a:r>
              <a:rPr lang="en-GB" sz="2400" dirty="0" smtClean="0">
                <a:latin typeface="Comic Sans MS" pitchFamily="66" charset="0"/>
              </a:rPr>
              <a:t>nd the children will be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tested on the following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Fri</a:t>
            </a:r>
            <a:r>
              <a:rPr lang="en-GB" sz="2400" dirty="0" smtClean="0">
                <a:latin typeface="Comic Sans MS" pitchFamily="66" charset="0"/>
              </a:rPr>
              <a:t>day</a:t>
            </a:r>
            <a:r>
              <a:rPr lang="en-GB" sz="2400" dirty="0" smtClean="0">
                <a:latin typeface="Comic Sans MS" pitchFamily="66" charset="0"/>
              </a:rPr>
              <a:t>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16390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43108" y="332656"/>
            <a:ext cx="500066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</a:t>
            </a:r>
            <a:r>
              <a:rPr lang="en-GB" sz="5400" dirty="0" smtClean="0">
                <a:latin typeface="Comic Sans MS" pitchFamily="66" charset="0"/>
              </a:rPr>
              <a:t>Communication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Please look out for our school newsletter and the Year One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half termly topic planner.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Do check your child’s reading folder for additional </a:t>
            </a:r>
            <a:r>
              <a:rPr lang="en-GB" sz="2400" dirty="0" smtClean="0">
                <a:latin typeface="Comic Sans MS" pitchFamily="66" charset="0"/>
              </a:rPr>
              <a:t>letters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and information.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43108" y="332656"/>
            <a:ext cx="500066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Phonics Check</a:t>
            </a:r>
            <a:endParaRPr lang="en-GB" sz="5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This is carried out in June.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Letters &amp; sounds lessons are delivered daily.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Please support your child with learning sounds in order to blend to read and later on, to </a:t>
            </a:r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segment </a:t>
            </a:r>
            <a:r>
              <a:rPr lang="en-GB" sz="2400" dirty="0" smtClean="0">
                <a:latin typeface="Comic Sans MS" pitchFamily="66" charset="0"/>
              </a:rPr>
              <a:t>to spell.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Supporting resources will follow.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A meeting about the check will take place later in the year.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67744" y="671691"/>
            <a:ext cx="460851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Water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The children may bring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water in a named bottle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to keep in class.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We do offer water with snack before break and they can use the water fountain.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Finally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do not hesitate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to speak to us if you have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any queries or you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can leave a message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with Mrs </a:t>
            </a:r>
            <a:r>
              <a:rPr lang="en-GB" sz="2800" dirty="0" err="1" smtClean="0">
                <a:latin typeface="Comic Sans MS" pitchFamily="66" charset="0"/>
              </a:rPr>
              <a:t>Maddison</a:t>
            </a:r>
            <a:r>
              <a:rPr lang="en-GB" sz="2800" dirty="0" smtClean="0">
                <a:latin typeface="Comic Sans MS" pitchFamily="66" charset="0"/>
              </a:rPr>
              <a:t> and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Mrs Spencer will get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back to you.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5400" dirty="0" smtClean="0">
                <a:latin typeface="Comic Sans MS" pitchFamily="66" charset="0"/>
              </a:rPr>
              <a:t>Thank you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for coming.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</a:t>
            </a:r>
            <a:r>
              <a:rPr lang="en-GB" sz="5400" dirty="0" smtClean="0">
                <a:latin typeface="Comic Sans MS" pitchFamily="66" charset="0"/>
              </a:rPr>
              <a:t>Independence</a:t>
            </a:r>
            <a:endParaRPr lang="en-GB" sz="60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It is lovely to see so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many children entering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the classroom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independently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in the mornings.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Making choices.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omic Sans MS" pitchFamily="66" charset="0"/>
              </a:rPr>
              <a:t>The classroom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r>
              <a:rPr lang="en-GB" sz="3200" dirty="0" smtClean="0">
                <a:latin typeface="Comic Sans MS" pitchFamily="66" charset="0"/>
              </a:rPr>
              <a:t>Our rewards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r>
              <a:rPr lang="en-GB" sz="3200" dirty="0" smtClean="0">
                <a:latin typeface="Comic Sans MS" pitchFamily="66" charset="0"/>
              </a:rPr>
              <a:t>Table places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Carpet places</a:t>
            </a:r>
            <a:endParaRPr lang="en-GB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Transition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r>
              <a:rPr lang="en-GB" sz="3200" dirty="0" smtClean="0">
                <a:latin typeface="Comic Sans MS" pitchFamily="66" charset="0"/>
              </a:rPr>
              <a:t>First 6 weeks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r>
              <a:rPr lang="en-GB" sz="3200" dirty="0" smtClean="0">
                <a:latin typeface="Comic Sans MS" pitchFamily="66" charset="0"/>
              </a:rPr>
              <a:t>Outside learning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r>
              <a:rPr lang="en-GB" sz="3200" dirty="0" smtClean="0">
                <a:latin typeface="Comic Sans MS" pitchFamily="66" charset="0"/>
              </a:rPr>
              <a:t>Small group work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7047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latin typeface="Comic Sans MS" pitchFamily="66" charset="0"/>
              </a:rPr>
              <a:t>Topics</a:t>
            </a:r>
          </a:p>
          <a:p>
            <a:pPr algn="ctr"/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Autumn</a:t>
            </a:r>
            <a:r>
              <a:rPr lang="en-GB" sz="24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 Tell me a Story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Lights, Camera, Action!</a:t>
            </a:r>
          </a:p>
          <a:p>
            <a:pPr algn="ctr"/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Spring</a:t>
            </a:r>
            <a:r>
              <a:rPr lang="en-GB" sz="24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Through The Keyhole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Can we build it? Yes we ca</a:t>
            </a:r>
            <a:r>
              <a:rPr lang="en-GB" sz="2400" dirty="0">
                <a:latin typeface="Comic Sans MS" pitchFamily="66" charset="0"/>
              </a:rPr>
              <a:t>n</a:t>
            </a:r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Summer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Living &amp; Growing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Animals &amp; Space</a:t>
            </a:r>
          </a:p>
        </p:txBody>
      </p:sp>
    </p:spTree>
    <p:extLst>
      <p:ext uri="{BB962C8B-B14F-4D97-AF65-F5344CB8AC3E}">
        <p14:creationId xmlns:p14="http://schemas.microsoft.com/office/powerpoint/2010/main" val="108402492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End of the day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Children will wave when they spot whoever is collecting.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wave back!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If you are running late,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do let us know if you have asked someone else to collect. 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7047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End of the day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let us know if there is a different arrangement for collecting your child.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This may be a verbal message or a note in your child’s diary. 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7047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1285860"/>
            <a:ext cx="57150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4800" dirty="0" smtClean="0">
                <a:latin typeface="Comic Sans MS" pitchFamily="66" charset="0"/>
              </a:rPr>
              <a:t>Book Changing</a:t>
            </a:r>
            <a:endParaRPr lang="en-GB" sz="5400" dirty="0" smtClean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Mondays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and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Thursdays</a:t>
            </a:r>
          </a:p>
          <a:p>
            <a:pPr algn="ctr"/>
            <a:endParaRPr lang="en-GB" sz="3600" dirty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Please sign when you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 have read with your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child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</a:t>
            </a:r>
            <a:r>
              <a:rPr lang="en-GB" sz="5400" dirty="0" smtClean="0">
                <a:latin typeface="Comic Sans MS" pitchFamily="66" charset="0"/>
              </a:rPr>
              <a:t>Home/school Diary</a:t>
            </a:r>
            <a:endParaRPr lang="en-GB" sz="6000" dirty="0" smtClean="0">
              <a:latin typeface="Comic Sans MS" pitchFamily="66" charset="0"/>
            </a:endParaRPr>
          </a:p>
          <a:p>
            <a:pPr algn="ctr"/>
            <a:r>
              <a:rPr lang="en-GB" dirty="0" smtClean="0">
                <a:latin typeface="Comic Sans MS" pitchFamily="66" charset="0"/>
              </a:rPr>
              <a:t>It can be used to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communicate messages.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Please tell your child to show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us their diary if there is a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message.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Smiley faces are for your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 child to complete daily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 and reflect on their day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with you.</a:t>
            </a:r>
          </a:p>
          <a:p>
            <a:pPr algn="ctr"/>
            <a:endParaRPr lang="en-GB" dirty="0" smtClean="0">
              <a:latin typeface="Comic Sans MS" pitchFamily="66" charset="0"/>
            </a:endParaRPr>
          </a:p>
          <a:p>
            <a:pPr algn="ctr"/>
            <a:r>
              <a:rPr lang="en-GB" dirty="0" smtClean="0">
                <a:latin typeface="Comic Sans MS" pitchFamily="66" charset="0"/>
              </a:rPr>
              <a:t>High Frequency words for reading.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483</Words>
  <Application>Microsoft Office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PowerPoint Presentation</vt:lpstr>
      <vt:lpstr>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Buckinghamshire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hbeattie</dc:creator>
  <cp:lastModifiedBy>Joanna SPENCER</cp:lastModifiedBy>
  <cp:revision>44</cp:revision>
  <dcterms:created xsi:type="dcterms:W3CDTF">2011-09-16T20:16:34Z</dcterms:created>
  <dcterms:modified xsi:type="dcterms:W3CDTF">2016-09-22T07:54:14Z</dcterms:modified>
</cp:coreProperties>
</file>